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57475"/>
            <a:ext cx="7468553" cy="2914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Kickstart Your LeetCode Journey: A Beginner's Guide</a:t>
            </a:r>
            <a:endParaRPr lang="en-US" sz="6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67771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is LeetCode?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740700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99899" y="30028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Online Platform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9899" y="3498413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Offers diverse coding challenges.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740700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3833" y="30028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Skill Enhancement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53833" y="3498413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Improves algorithmic and data structure proficiency.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4765953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99899" y="50281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Interview Prep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99899" y="5523667"/>
            <a:ext cx="309026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Prepares users for technical interviews.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1658" y="4765953"/>
            <a:ext cx="3614618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53833" y="502812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Problem-Solving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53833" y="5523667"/>
            <a:ext cx="309026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Builds critical thinking skills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359" y="769858"/>
            <a:ext cx="7294007" cy="653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Getting Started with LeetCode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1095256" y="1756291"/>
            <a:ext cx="30480" cy="5703451"/>
          </a:xfrm>
          <a:prstGeom prst="roundRect">
            <a:avLst>
              <a:gd name="adj" fmla="val 1093098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329869" y="2240637"/>
            <a:ext cx="777359" cy="30480"/>
          </a:xfrm>
          <a:prstGeom prst="roundRect">
            <a:avLst>
              <a:gd name="adj" fmla="val 1093098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860643" y="2006084"/>
            <a:ext cx="499705" cy="499705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16377" y="2099072"/>
            <a:ext cx="188119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332077" y="1978343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Create Account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332077" y="2438162"/>
            <a:ext cx="6034564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Sign up and explore the platform.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329869" y="3722013"/>
            <a:ext cx="777359" cy="30480"/>
          </a:xfrm>
          <a:prstGeom prst="roundRect">
            <a:avLst>
              <a:gd name="adj" fmla="val 1093098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860643" y="3487460"/>
            <a:ext cx="499705" cy="499705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16377" y="3580448"/>
            <a:ext cx="188119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332077" y="3459718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Explore Sections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332077" y="3919538"/>
            <a:ext cx="6034564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Navigate Problems, Contest, Discuss, and Explore tabs.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329869" y="5203388"/>
            <a:ext cx="777359" cy="30480"/>
          </a:xfrm>
          <a:prstGeom prst="roundRect">
            <a:avLst>
              <a:gd name="adj" fmla="val 1093098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860643" y="4968835"/>
            <a:ext cx="499705" cy="499705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16377" y="5061823"/>
            <a:ext cx="188119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332077" y="4941094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Choose Problems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332077" y="5400913"/>
            <a:ext cx="6034564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Start with Arrays, Strings, and Linked Lists.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329869" y="6684764"/>
            <a:ext cx="777359" cy="30480"/>
          </a:xfrm>
          <a:prstGeom prst="roundRect">
            <a:avLst>
              <a:gd name="adj" fmla="val 1093098"/>
            </a:avLst>
          </a:prstGeom>
          <a:solidFill>
            <a:srgbClr val="2D4DF2"/>
          </a:solidFill>
          <a:ln/>
        </p:spPr>
      </p:sp>
      <p:sp>
        <p:nvSpPr>
          <p:cNvPr id="21" name="Shape 18"/>
          <p:cNvSpPr/>
          <p:nvPr/>
        </p:nvSpPr>
        <p:spPr>
          <a:xfrm>
            <a:off x="860643" y="6450211"/>
            <a:ext cx="499705" cy="499705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016377" y="6543199"/>
            <a:ext cx="188119" cy="313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332077" y="6422469"/>
            <a:ext cx="2613065" cy="326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Select Difficulty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332077" y="6882289"/>
            <a:ext cx="6034564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Begin with Easy, progress to Medium and Hard.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5782" y="604480"/>
            <a:ext cx="5852755" cy="6466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Core Programming Skills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5782" y="1580793"/>
            <a:ext cx="549593" cy="5495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55782" y="2350175"/>
            <a:ext cx="2586276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Python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255782" y="2805232"/>
            <a:ext cx="7605236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Versatile and beginner-friendly language.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5782" y="3816310"/>
            <a:ext cx="549593" cy="5495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55782" y="4585692"/>
            <a:ext cx="2586276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Java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255782" y="5040749"/>
            <a:ext cx="7605236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Object-oriented programming powerhouse.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782" y="6051828"/>
            <a:ext cx="549593" cy="54959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55782" y="6821210"/>
            <a:ext cx="2586276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C++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255782" y="7276267"/>
            <a:ext cx="7605236" cy="351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High-performance language for competitive programming.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34565"/>
            <a:ext cx="650855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Essential Data Structures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368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Linear Structures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2813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Arrays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94860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Linked Lists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6158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Stacks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528310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Queues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5357813" y="3536871"/>
            <a:ext cx="284571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Non-Linear Structures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57813" y="412813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Trees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5357813" y="4594860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Graphs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9877901" y="35368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Algorithms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7901" y="4128135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Sorting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9877901" y="4594860"/>
            <a:ext cx="39285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Searching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313992"/>
            <a:ext cx="680870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Mathematical Foundations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64618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05602" y="574643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56461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Modular Arithmetic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6141720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Essential for many coding challenges.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5773" y="564618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03652" y="574643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13609" y="56461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Probability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13609" y="6141720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Crucial for randomized algorithms.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823" y="564618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01701" y="5746433"/>
            <a:ext cx="20276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11658" y="564618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Combinatorics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11658" y="6141720"/>
            <a:ext cx="3380899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Important for counting and permutation problems.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3033" y="539948"/>
            <a:ext cx="4640580" cy="577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Strategies for Success</a:t>
            </a:r>
            <a:endParaRPr lang="en-US" sz="36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033" y="1411248"/>
            <a:ext cx="980956" cy="15696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48193" y="1607344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Create Study Plan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7448193" y="2013466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Set achievable goals and deadlines.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033" y="2980849"/>
            <a:ext cx="980956" cy="15696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48193" y="3176945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Practice Regularly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7448193" y="3583067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Solve problems consistently to build habits.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3033" y="4550450"/>
            <a:ext cx="980956" cy="15696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48193" y="4746546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Join Contests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7448193" y="5152668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Participate in LeetCode competitions for growth.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3033" y="6120051"/>
            <a:ext cx="980956" cy="15696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48193" y="6316147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Review Solutions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7448193" y="6722269"/>
            <a:ext cx="6495574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Learn from others' approaches and optimizations.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98896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QnA</a:t>
            </a:r>
            <a:endParaRPr lang="en-US" sz="4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2024-11-08T04:02:20Z</dcterms:created>
  <dcterms:modified xsi:type="dcterms:W3CDTF">2024-11-08T04:02:20Z</dcterms:modified>
</cp:coreProperties>
</file>